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lineChart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waterfallChart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Reset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Total_Sales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Total_Profit%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areaChart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Product Order Priority &amp; changes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 Product Sales by Sales Channel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Product share in market 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4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Customers_in_price_range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 sales &amp; Profit by Price range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Total_Sales by Price &amp; Product type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5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scatterChart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hundredPercentStackedColumnChart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pivotTable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67705a01-acdd-4fa6-b2e7-d332e2bf5100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eb0dcee93e0c4412" /><Relationship Type="http://schemas.openxmlformats.org/officeDocument/2006/relationships/slideLayout" Target="/ppt/slideLayouts/slideLayout8.xml" Id="R7f7245ddcadd4b2d" /><Relationship Type="http://schemas.openxmlformats.org/officeDocument/2006/relationships/hyperlink" Target="https://app.powerbi.com/groups/me/reports/67705a01-acdd-4fa6-b2e7-d332e2bf5100/?pbi_source=PowerPoint" TargetMode="External" Id="RelId0" /><Relationship Type="http://schemas.openxmlformats.org/officeDocument/2006/relationships/image" Target="/ppt/media/image4.png" Id="imgId36082567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276efa7fba244b0a" /><Relationship Type="http://schemas.openxmlformats.org/officeDocument/2006/relationships/slideLayout" Target="/ppt/slideLayouts/slideLayout8.xml" Id="Rea7481d475aa40c9" /><Relationship Type="http://schemas.openxmlformats.org/officeDocument/2006/relationships/hyperlink" Target="https://app.powerbi.com/groups/me/reports/67705a01-acdd-4fa6-b2e7-d332e2bf5100/?pbi_source=PowerPoint" TargetMode="External" Id="RelId1" /><Relationship Type="http://schemas.openxmlformats.org/officeDocument/2006/relationships/image" Target="/ppt/media/image5.png" Id="imgId36082568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85396078aa6c4795" /><Relationship Type="http://schemas.openxmlformats.org/officeDocument/2006/relationships/slideLayout" Target="/ppt/slideLayouts/slideLayout8.xml" Id="R5503b636440d4b41" /><Relationship Type="http://schemas.openxmlformats.org/officeDocument/2006/relationships/hyperlink" Target="https://app.powerbi.com/groups/me/reports/67705a01-acdd-4fa6-b2e7-d332e2bf5100/?pbi_source=PowerPoint" TargetMode="External" Id="RelId2" /><Relationship Type="http://schemas.openxmlformats.org/officeDocument/2006/relationships/image" Target="/ppt/media/image6.png" Id="imgId36082569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4.xml" Id="Rdb4f3460bdc94ecd" /><Relationship Type="http://schemas.openxmlformats.org/officeDocument/2006/relationships/slideLayout" Target="/ppt/slideLayouts/slideLayout8.xml" Id="R8fb315dc4e204db4" /><Relationship Type="http://schemas.openxmlformats.org/officeDocument/2006/relationships/hyperlink" Target="https://app.powerbi.com/groups/me/reports/67705a01-acdd-4fa6-b2e7-d332e2bf5100/?pbi_source=PowerPoint" TargetMode="External" Id="RelId3" /><Relationship Type="http://schemas.openxmlformats.org/officeDocument/2006/relationships/image" Target="/ppt/media/image7.png" Id="imgId36082570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cf0d4622ee174f4d" /><Relationship Type="http://schemas.openxmlformats.org/officeDocument/2006/relationships/slideLayout" Target="/ppt/slideLayouts/slideLayout8.xml" Id="R90ef307c45924307" /><Relationship Type="http://schemas.openxmlformats.org/officeDocument/2006/relationships/hyperlink" Target="https://app.powerbi.com/groups/me/reports/67705a01-acdd-4fa6-b2e7-d332e2bf5100/?pbi_source=PowerPoint" TargetMode="External" Id="RelId4" /><Relationship Type="http://schemas.openxmlformats.org/officeDocument/2006/relationships/image" Target="/ppt/media/image8.png" Id="imgId36082571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amazon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3/1/2023 8:47:04 AM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3/1/2023 8:39:29 AM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image ,image ,image ,image ,image ,textbox ,textbox ,textbox ,textbox ,textbox ,card ,textbox ,image ,textbox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608256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Home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lineChart ,slicer ,waterfallChart ,pivotTable ,pivotTable ,textbox ,image ,image ,image ,Reset ,image ,Total_Sales ,Total_Profit% ,image ,slicer ,areaChart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608256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Sales analysis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slicer ,Product Order Priority &amp; changes , Product Sales by Sales Channel ,Product share in market  ,pivotTable ,image ,image ,image ,image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608256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Product analysis </a:t>
            </a:r>
          </a:p>
        </p:txBody>
      </p:sp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ustomers_in_price_range ,image ,image ,image ,image ,image ,image ,textbox ,slicer ,Total sales &amp; Profit by Price range ,Total_Sales by Price &amp; Product type. Please refer to the notes on this slide for details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608257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Price analysis</a:t>
            </a:r>
          </a:p>
        </p:txBody>
      </p:sp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image ,image ,image ,image ,image ,textbox ,slicer ,slicer ,slicer ,scatterChart ,hundredPercentStackedColumnChart ,pivotTable ,pivotTable. Please refer to the notes on this slide for details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608257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Global outlook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